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که خدایی هست؟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.... ایمان دارم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که او جسم پوشید؟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.... ایمان دارم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که نامش عیسی بود؟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.... ایمان دارم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او قدوس بود؟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.... ایمان دارم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دارم، می پذیرم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دارم، می پذیرم</a:t>
            </a:r>
          </a:p>
        </p:txBody>
      </p:sp>
    </p:spTree>
    <p:extLst>
      <p:ext uri="{BB962C8B-B14F-4D97-AF65-F5344CB8AC3E}">
        <p14:creationId xmlns:p14="http://schemas.microsoft.com/office/powerpoint/2010/main" val="408382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که او مصلوب شد؟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.... ایمان دارم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که کناهت پاک شد؟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.... ایمان دارم</a:t>
            </a:r>
          </a:p>
        </p:txBody>
      </p:sp>
    </p:spTree>
    <p:extLst>
      <p:ext uri="{BB962C8B-B14F-4D97-AF65-F5344CB8AC3E}">
        <p14:creationId xmlns:p14="http://schemas.microsoft.com/office/powerpoint/2010/main" val="154385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که او قیام کرد؟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.... ایمان دارم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داری او در بین ماست؟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.... ایمان دارم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ژیلبرت هوسپیان</a:t>
            </a:r>
          </a:p>
        </p:txBody>
      </p:sp>
    </p:spTree>
    <p:extLst>
      <p:ext uri="{BB962C8B-B14F-4D97-AF65-F5344CB8AC3E}">
        <p14:creationId xmlns:p14="http://schemas.microsoft.com/office/powerpoint/2010/main" val="26401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71</cp:revision>
  <dcterms:created xsi:type="dcterms:W3CDTF">2011-06-03T04:58:01Z</dcterms:created>
  <dcterms:modified xsi:type="dcterms:W3CDTF">2018-05-27T11:11:42Z</dcterms:modified>
</cp:coreProperties>
</file>