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زمان ملاقات با توست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این مکان ملاقات با توست (2)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محتاجم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محتاجم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پناهگاهم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امید من (2) 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پدر نیکو ، خدای قدیر ، وفادار می مانی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زنده ، ایمان عطا کن ، برای چنین روزی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محتاجم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محتاجم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بیشتر و بیشتر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نیازمی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(2) </a:t>
            </a:r>
          </a:p>
        </p:txBody>
      </p:sp>
    </p:spTree>
    <p:extLst>
      <p:ext uri="{BB962C8B-B14F-4D97-AF65-F5344CB8AC3E}">
        <p14:creationId xmlns:p14="http://schemas.microsoft.com/office/powerpoint/2010/main" val="132104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پدر نیکو ، خدای قدیر ، وفادار می مانی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زنده ، ایمان عطا کن ، برای چنین روزی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محتاجم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محتاجم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بیشتر و بیشتر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نیازمی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(2) </a:t>
            </a:r>
          </a:p>
        </p:txBody>
      </p:sp>
    </p:spTree>
    <p:extLst>
      <p:ext uri="{BB962C8B-B14F-4D97-AF65-F5344CB8AC3E}">
        <p14:creationId xmlns:p14="http://schemas.microsoft.com/office/powerpoint/2010/main" val="371624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زمان ملاقات با توست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مکان ملاقات با توست (2)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حضور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شفابخش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توست (2) </a:t>
            </a:r>
          </a:p>
        </p:txBody>
      </p:sp>
    </p:spTree>
    <p:extLst>
      <p:ext uri="{BB962C8B-B14F-4D97-AF65-F5344CB8AC3E}">
        <p14:creationId xmlns:p14="http://schemas.microsoft.com/office/powerpoint/2010/main" val="212830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بیشتر و بیشتر ، بیشتر و بیشتر ، تو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نیازمی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(3)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محتاجم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محتاجم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بیشتر و بیشتر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نیازمی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483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زمان ملاقات با توست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مکان ملاقات با توست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حضور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شفابخش</a:t>
            </a: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توست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831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144</Words>
  <Application>Microsoft Office PowerPoint</Application>
  <PresentationFormat>نمایش روی صفحه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63</cp:revision>
  <dcterms:created xsi:type="dcterms:W3CDTF">2011-06-03T04:58:01Z</dcterms:created>
  <dcterms:modified xsi:type="dcterms:W3CDTF">2018-11-16T14:50:28Z</dcterms:modified>
</cp:coreProperties>
</file>