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را خواهم، خواندی مرا دوستت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بیا به خواب من، ای جان شیرینم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حضورت را خواهم، عشقت را میجویم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لمس کن مرا شاهم، نیاز به تو دارم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زخمها به دل دارم، دستم بگیر یادم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ترسم لغزد پایم، وقتی که تنهایم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بمان با من، شادان شود روحم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شکست دهم شیطان، با نام قدوست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دعا کنم همواره، همچون ایوب و يوسف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480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بوته آزمایش،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از طوفانهای زمان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آیم سویت سر فراز،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آیم سویت سر فراز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</a:t>
            </a:r>
            <a:r>
              <a:rPr lang="fa-I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آهنگ : مصطفی مارک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87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94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74</cp:revision>
  <dcterms:created xsi:type="dcterms:W3CDTF">2011-06-03T04:58:01Z</dcterms:created>
  <dcterms:modified xsi:type="dcterms:W3CDTF">2018-05-27T11:20:14Z</dcterms:modified>
</cp:coreProperties>
</file>