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86418" autoAdjust="0"/>
  </p:normalViewPr>
  <p:slideViewPr>
    <p:cSldViewPr>
      <p:cViewPr varScale="1">
        <p:scale>
          <a:sx n="63" d="100"/>
          <a:sy n="63" d="100"/>
        </p:scale>
        <p:origin x="33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rtl="1"/>
            <a:endParaRPr lang="fa-IR" sz="6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en-US" sz="1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مسیح از آسمان آمد میان ما مردمان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آمد ما را رهاند از درد و مرگ و گناه</a:t>
            </a:r>
          </a:p>
          <a:p>
            <a:pPr rtl="1"/>
            <a:r>
              <a:rPr lang="fa-IR" sz="4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نوری از آسمان تابید منجی ما مولود گشت</a:t>
            </a:r>
          </a:p>
          <a:p>
            <a:pPr rtl="1"/>
            <a:r>
              <a:rPr lang="fa-IR" sz="4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عیسی را بسرایید تا ابد لاباد جلال بر او باد 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(۲)</a:t>
            </a: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7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en-US" sz="1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1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چه روز پر شکوهیست روز شادی و سرور</a:t>
            </a: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روز جشن و پایکوبی چون مسیح تولد یافت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هر کس او را پذیرد تولدي نو یابد</a:t>
            </a:r>
          </a:p>
          <a:p>
            <a:pPr rtl="1"/>
            <a:endParaRPr lang="en-US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en-US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en-US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2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شعر و آهنگ: ژیلبرت هوسپیان</a:t>
            </a:r>
          </a:p>
        </p:txBody>
      </p:sp>
    </p:spTree>
    <p:extLst>
      <p:ext uri="{BB962C8B-B14F-4D97-AF65-F5344CB8AC3E}">
        <p14:creationId xmlns:p14="http://schemas.microsoft.com/office/powerpoint/2010/main" val="2740694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68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B Farnaz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sany</cp:lastModifiedBy>
  <cp:revision>72</cp:revision>
  <dcterms:created xsi:type="dcterms:W3CDTF">2011-06-03T04:58:01Z</dcterms:created>
  <dcterms:modified xsi:type="dcterms:W3CDTF">2018-05-27T11:15:47Z</dcterms:modified>
</cp:coreProperties>
</file>