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را می پرستم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تمامی دل و جان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هر آنچه که من هستم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تمامی قلب و جان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يهوه يرا صاحبي مرا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سلطان جانم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توئی خدایم سلطان قلبم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دوستت دارم ای عیسی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ملجایم شادی جانم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تنها تو را ستایم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توئي الشدای توئی ادونای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توئی شاه من عیسی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آهنگ: دریا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480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75</cp:revision>
  <dcterms:created xsi:type="dcterms:W3CDTF">2011-06-03T04:58:01Z</dcterms:created>
  <dcterms:modified xsi:type="dcterms:W3CDTF">2018-05-27T11:22:24Z</dcterms:modified>
</cp:coreProperties>
</file>