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6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خداوندم نزدت آیم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دوستت دارم ای عیسی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تنها خواستم آرزویم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حضور توست در هر جا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را جويم راحت پویم حال تا ابد الاباد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توئی شاهم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تنها راهم شناسی جان و روحم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جلال و شکوه عزت و قدرت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حکمت و دولت شایسته توست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محبت تو آه چه بی همتاست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آن صلیب تو افتخار ماست مسیح عیسی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بهترین دوست پر ز رحمت توئی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شبان نیکو</a:t>
            </a:r>
            <a:r>
              <a:rPr lang="en-US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شفيع من توئی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عیسی راه و راستی و حیات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380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الف و یا توئی اول و آخر مسيح من خداوند تنها سرور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الف و یا توئی اول و آخر مسيح من خداوند تنها سرور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25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25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شعر </a:t>
            </a:r>
            <a:r>
              <a:rPr lang="fa-I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و آهنگ: امیل و تامگ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276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109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79</cp:revision>
  <dcterms:created xsi:type="dcterms:W3CDTF">2011-06-03T04:58:01Z</dcterms:created>
  <dcterms:modified xsi:type="dcterms:W3CDTF">2018-05-27T11:29:51Z</dcterms:modified>
</cp:coreProperties>
</file>