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جشن عظیمی است باید سراييم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سرودها بهر خداوند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حمدش کنیم سرودی تازه سراییم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1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هللوياه هللوياه هللوياه هللو هللوياه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شادی نماییم شادی نماییم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شادی نماییم با عیسی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1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مسح نمود با روحش عیسی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لبریز نمود کاسه ام را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حضورش همواره با ما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بخشیده نیکویی صفا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33806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43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81</cp:revision>
  <dcterms:created xsi:type="dcterms:W3CDTF">2011-06-03T04:58:01Z</dcterms:created>
  <dcterms:modified xsi:type="dcterms:W3CDTF">2018-05-27T11:32:38Z</dcterms:modified>
</cp:coreProperties>
</file>