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ED970-A238-49B6-BD30-96CD0BF9604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EBB0A-B42E-4171-99C1-00D3CF74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جز تو نخواهم ای مسیح	</a:t>
            </a:r>
            <a:r>
              <a:rPr lang="en-US" dirty="0" smtClean="0">
                <a:solidFill>
                  <a:schemeClr val="bg1"/>
                </a:solidFill>
                <a:cs typeface="B Titr" pitchFamily="2" charset="-78"/>
              </a:rPr>
              <a:t>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ای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سرور و ای شاه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گیر و دار زندگی 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ای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قلعه و پناه من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گفتم که پابند توام 		گفتی که همراه منی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شام تار بی سحر 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نور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منی راه منی </a:t>
            </a:r>
          </a:p>
        </p:txBody>
      </p:sp>
    </p:spTree>
    <p:extLst>
      <p:ext uri="{BB962C8B-B14F-4D97-AF65-F5344CB8AC3E}">
        <p14:creationId xmlns:p14="http://schemas.microsoft.com/office/powerpoint/2010/main" val="385624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هر قدم در طول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راه</a:t>
            </a:r>
            <a:r>
              <a:rPr lang="en-US" dirty="0" smtClean="0">
                <a:solidFill>
                  <a:schemeClr val="bg1"/>
                </a:solidFill>
                <a:cs typeface="B Titr" pitchFamily="2" charset="-78"/>
              </a:rPr>
              <a:t>	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	فیض تو شد همراه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روزگار ناخوشی 		زخم تو شد شفای من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عشق تو شد دوای من</a:t>
            </a:r>
          </a:p>
        </p:txBody>
      </p:sp>
    </p:spTree>
    <p:extLst>
      <p:ext uri="{BB962C8B-B14F-4D97-AF65-F5344CB8AC3E}">
        <p14:creationId xmlns:p14="http://schemas.microsoft.com/office/powerpoint/2010/main" val="1947370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جز تو نخواهم ای مسیح	ای منشاء حیات من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کجا روم از نزد تو 		ای صخره نجات من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تنها نگاهم به تو است 	به تابش صلیب توست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امید آینده ی من 		به فیض بی نظیر توست</a:t>
            </a:r>
          </a:p>
        </p:txBody>
      </p:sp>
    </p:spTree>
    <p:extLst>
      <p:ext uri="{BB962C8B-B14F-4D97-AF65-F5344CB8AC3E}">
        <p14:creationId xmlns:p14="http://schemas.microsoft.com/office/powerpoint/2010/main" val="31018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جز روی تو جز نور تو 	هرگز نجویم در جهان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تنها تویی آرامشم 		در هر مکان و هر زمان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هادی ام تا آسمان</a:t>
            </a:r>
          </a:p>
        </p:txBody>
      </p:sp>
    </p:spTree>
    <p:extLst>
      <p:ext uri="{BB962C8B-B14F-4D97-AF65-F5344CB8AC3E}">
        <p14:creationId xmlns:p14="http://schemas.microsoft.com/office/powerpoint/2010/main" val="347174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جز تو نخواهم ای   مسیح 	ای آشنا با جان من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دوست و شفیع و داورم 	ای بانی ایمان من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مرا ز دنیا خوشتر است 	یک لحظه در حضور تو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اطاعت از کلام تو 		پرستش و سجود تو </a:t>
            </a:r>
          </a:p>
        </p:txBody>
      </p:sp>
    </p:spTree>
    <p:extLst>
      <p:ext uri="{BB962C8B-B14F-4D97-AF65-F5344CB8AC3E}">
        <p14:creationId xmlns:p14="http://schemas.microsoft.com/office/powerpoint/2010/main" val="284580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768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تسلیم تو در دست توست 	امروز و هم فردای من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راه تو باشد راه من 		ای رهبر و آقای من 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 منجی و خدای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جز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نخواهم ای مسیح</a:t>
            </a:r>
          </a:p>
        </p:txBody>
      </p:sp>
    </p:spTree>
    <p:extLst>
      <p:ext uri="{BB962C8B-B14F-4D97-AF65-F5344CB8AC3E}">
        <p14:creationId xmlns:p14="http://schemas.microsoft.com/office/powerpoint/2010/main" val="3944386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5</cp:revision>
  <dcterms:created xsi:type="dcterms:W3CDTF">2006-08-16T00:00:00Z</dcterms:created>
  <dcterms:modified xsi:type="dcterms:W3CDTF">2018-11-08T13:22:04Z</dcterms:modified>
</cp:coreProperties>
</file>