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القدس ای چشمه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جاری شو درون قلب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سیراب کن زمین تشنه دلم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بهرت ثمرات آورم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کبوتر آسمانی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قلب های ما تو فرودآ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بگشا چشمان دلهای ما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بينيم سر كلامت را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القدس جاری شو در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القدس ای هادی راهم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38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هدایت کن تو زندگیم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سرگردانی از پریشانیم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رستگاری ده باش رهبرم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القدس تسلی روحم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663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غمهایم تو باش همدمم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تنهایی و در ضعف درونم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شادی ده هم باش قوتم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و خوشی و سلامتی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745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حلم و مهربانی نیکویی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و تواضع و پرهیزگاری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میوه های روح الهی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کلام علم و هم کلام حکمت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904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و معجزات و شفا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نبوت تمیز روح و زبانها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عطایای روح مسيحاست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16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83</cp:revision>
  <dcterms:created xsi:type="dcterms:W3CDTF">2011-06-03T04:58:01Z</dcterms:created>
  <dcterms:modified xsi:type="dcterms:W3CDTF">2018-05-27T11:36:43Z</dcterms:modified>
</cp:coreProperties>
</file>