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خوانیم سرود در وصف آن کلمه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آگاهیم از شکوه آن کلمه حیات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پیام ابدی موجد حيات تویی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 تویی کلمه خدا كلمه حيات )  2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مسیح است همان کلمه حیات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مژده بهر گنهکاران کلمه حیات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الهام بخش دلهای ماست کلمه حيات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بخشنده صلح و صفاست كلمه حیات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85</cp:revision>
  <dcterms:created xsi:type="dcterms:W3CDTF">2011-06-03T04:58:01Z</dcterms:created>
  <dcterms:modified xsi:type="dcterms:W3CDTF">2018-05-27T11:41:02Z</dcterms:modified>
</cp:coreProperties>
</file>