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دستها را برا فرازید و شادی کنید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حمدش گوئیم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بربط و عود وساز با رقص و آواز سویش آئیم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(2)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خوانیم خدای قدوس قوت از آن اوست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8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خوانیم شکر هللويا جلال بر نام او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نامش را بستائیم قوت روح را بطلبیم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بهر رحمت و فیضش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خدای مشیر را شکر گوئیم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خوانیم خدای قدوس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قوت از آن اوست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خوانیم شکر هللويا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جلال بر نام او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  <a:p>
            <a:pPr rtl="1"/>
            <a:endParaRPr lang="en-US" sz="1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 : نگین صحابی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982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81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89</cp:revision>
  <dcterms:created xsi:type="dcterms:W3CDTF">2011-06-03T04:58:01Z</dcterms:created>
  <dcterms:modified xsi:type="dcterms:W3CDTF">2018-05-27T12:24:21Z</dcterms:modified>
</cp:coreProperties>
</file>