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آب را شراب کرده ای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کور را بینا کرده ای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بی همتایی بی همتا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تاریکی تابیدی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خاکستر برخاستیم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بی همتایی بی همتا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عظيمتر خدا قويتر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خدایم برتر از هر قدرتی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شفا دهنده قادر مهیب خدا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پس اگر خدا با ماست که ایستد بر ضد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پس اگر خدا با ماست که ایستد ضد ما</a:t>
            </a:r>
          </a:p>
        </p:txBody>
      </p:sp>
    </p:spTree>
    <p:extLst>
      <p:ext uri="{BB962C8B-B14F-4D97-AF65-F5344CB8AC3E}">
        <p14:creationId xmlns:p14="http://schemas.microsoft.com/office/powerpoint/2010/main" val="64982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90</cp:revision>
  <dcterms:created xsi:type="dcterms:W3CDTF">2011-06-03T04:58:01Z</dcterms:created>
  <dcterms:modified xsi:type="dcterms:W3CDTF">2018-05-27T12:25:49Z</dcterms:modified>
</cp:coreProperties>
</file>