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68" autoAdjust="0"/>
    <p:restoredTop sz="86418" autoAdjust="0"/>
  </p:normalViewPr>
  <p:slideViewPr>
    <p:cSldViewPr>
      <p:cViewPr varScale="1">
        <p:scale>
          <a:sx n="63" d="100"/>
          <a:sy n="63" d="100"/>
        </p:scale>
        <p:origin x="33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67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724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0323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442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7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44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36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69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181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35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4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04C8A3-71EA-4AEB-A1A9-D0FCF11F1922}" type="datetimeFigureOut">
              <a:rPr lang="en-US" smtClean="0"/>
              <a:t>5/27/2018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50D744-7DFD-488D-A5E5-18D3268D48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694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Autofit/>
          </a:bodyPr>
          <a:lstStyle/>
          <a:p>
            <a:pPr rtl="1"/>
            <a:endParaRPr lang="en-US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3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 نیکوست ، با شادی سراییم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 نیکوست ، حمدش گوییم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 نیکوست ، شکی نداریم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 نیکوست، يقين داریم</a:t>
            </a: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fa-IR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71238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10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بیاد آرم محبتش،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قلبم حمد گوید از شادی می رقصم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چون در قلبش بهرم جایی هست </a:t>
            </a:r>
            <a:endParaRPr lang="en-US" sz="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سویش روم با اشتیاق !</a:t>
            </a:r>
          </a:p>
          <a:p>
            <a:pPr rtl="1"/>
            <a:endParaRPr lang="en-US" sz="2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406949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 متعال، کارهایت عظیم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 پرجلال، رفیع و کریم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 محبت، مهرت بی نظیر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خدای پرقدرت، تغيير ناپذیر</a:t>
            </a:r>
          </a:p>
        </p:txBody>
      </p:sp>
    </p:spTree>
    <p:extLst>
      <p:ext uri="{BB962C8B-B14F-4D97-AF65-F5344CB8AC3E}">
        <p14:creationId xmlns:p14="http://schemas.microsoft.com/office/powerpoint/2010/main" val="649829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rtl="1"/>
            <a:endParaRPr lang="fa-IR" sz="6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endParaRPr lang="en-US" sz="35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Farnaz" panose="00000400000000000000" pitchFamily="2" charset="-78"/>
            </a:endParaRP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تو هستی نجات دهنده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تو هستی شفا دهنده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تو هستی تازه کننده</a:t>
            </a:r>
          </a:p>
          <a:p>
            <a:pPr rtl="1"/>
            <a:r>
              <a:rPr lang="fa-IR" sz="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Farnaz" panose="00000400000000000000" pitchFamily="2" charset="-78"/>
              </a:rPr>
              <a:t>عیسی تو هستی امید آینده</a:t>
            </a:r>
          </a:p>
        </p:txBody>
      </p:sp>
    </p:spTree>
    <p:extLst>
      <p:ext uri="{BB962C8B-B14F-4D97-AF65-F5344CB8AC3E}">
        <p14:creationId xmlns:p14="http://schemas.microsoft.com/office/powerpoint/2010/main" val="43189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86</Words>
  <Application>Microsoft Office PowerPoint</Application>
  <PresentationFormat>On-screen Show (4:3)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B Farnaz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sany</dc:creator>
  <cp:lastModifiedBy>sany</cp:lastModifiedBy>
  <cp:revision>91</cp:revision>
  <dcterms:created xsi:type="dcterms:W3CDTF">2011-06-03T04:58:01Z</dcterms:created>
  <dcterms:modified xsi:type="dcterms:W3CDTF">2018-05-27T12:28:16Z</dcterms:modified>
</cp:coreProperties>
</file>