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راهی بهرم مهیا سازد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جایی که امیدی نیست او راهی ایجاد کند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هادیم بود هر دم همراه و همدم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مهر خود قوت بخشد مهیا سازد راهی مهیا سازد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راه زندگی بود هادیم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صحراها نهر آب یابم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هستی محو شود اما کلامش ماند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کاری تازه کند امروز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52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96</cp:revision>
  <dcterms:created xsi:type="dcterms:W3CDTF">2011-06-03T04:58:01Z</dcterms:created>
  <dcterms:modified xsi:type="dcterms:W3CDTF">2018-05-27T12:41:24Z</dcterms:modified>
</cp:coreProperties>
</file>