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شبان من است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محتاج به هیچ چیز نباشم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مرتع های سبز خواباندم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جانم را تازه سازد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تنها به تو ایمان دارم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تنها به تو ایمان دارم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رحمتت مرا در بر گیرد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محبتت مرا خواند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از تاریکی بگذرم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من هرگز نخواهم ترسید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تو با من هستی و عصایت بخشد مرا آرامی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022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مرا رهبری کند مرا با روغن مسح کند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شادی من بیش از اندازه است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تا ابد در او ساکنم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256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77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97</cp:revision>
  <dcterms:created xsi:type="dcterms:W3CDTF">2011-06-03T04:58:01Z</dcterms:created>
  <dcterms:modified xsi:type="dcterms:W3CDTF">2018-05-27T12:43:52Z</dcterms:modified>
</cp:coreProperties>
</file>