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زمین و آسمان پر از رحمت خداوند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با کلامش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دریا و خشکی و کوه و صحرا را آفرید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را ستاییم با آوای موسیقی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را ستاییم با وجد و شادی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را ستاییم با رقص و با پایکوبی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 او سرودی نو خوانیم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95</cp:revision>
  <dcterms:created xsi:type="dcterms:W3CDTF">2011-06-03T04:58:01Z</dcterms:created>
  <dcterms:modified xsi:type="dcterms:W3CDTF">2018-05-27T12:39:48Z</dcterms:modified>
</cp:coreProperties>
</file>