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خداوندم ای منجی ام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لمس کن قلبم با روح تو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(۲)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آن روحی که بخشیده گناهانم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آن روحی که تازه ساخته قلب و جانم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آن روح قوت بخش تو ای مسیح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روح قدوست ای پدر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 و آهنگ </a:t>
            </a:r>
            <a:r>
              <a:rPr lang="fa-IR" sz="25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: ژاكلين</a:t>
            </a: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42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 Farnaz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100</cp:revision>
  <dcterms:created xsi:type="dcterms:W3CDTF">2011-06-03T04:58:01Z</dcterms:created>
  <dcterms:modified xsi:type="dcterms:W3CDTF">2018-05-27T12:50:18Z</dcterms:modified>
</cp:coreProperties>
</file>