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خدای من تو هستی، مسيح من تو هستی</a:t>
            </a:r>
          </a:p>
          <a:p>
            <a:pPr rtl="1"/>
            <a:r>
              <a:rPr lang="fa-I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راه نجات تو هستی، منجی دنیا هستی</a:t>
            </a:r>
          </a:p>
          <a:p>
            <a:pPr rtl="1"/>
            <a:r>
              <a:rPr lang="fa-I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پسر خدا تو هستی، نور جهان تو هستی</a:t>
            </a:r>
          </a:p>
          <a:p>
            <a:pPr rtl="1"/>
            <a:r>
              <a:rPr lang="fa-I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راه حقیقت هستی، آب حیات تو هستی</a:t>
            </a:r>
          </a:p>
          <a:p>
            <a:pPr rtl="1"/>
            <a:r>
              <a:rPr lang="fa-I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هللویا هللویا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امید من تو هستی پناه من تو هستی</a:t>
            </a:r>
          </a:p>
          <a:p>
            <a:pPr rtl="1"/>
            <a:r>
              <a:rPr lang="fa-I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نان حیات تو هستی خدای زنده هستی</a:t>
            </a:r>
          </a:p>
          <a:p>
            <a:pPr rtl="1"/>
            <a:r>
              <a:rPr lang="fa-I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شبان من تو هستی شفای من تو هستی</a:t>
            </a:r>
          </a:p>
          <a:p>
            <a:pPr rtl="1"/>
            <a:r>
              <a:rPr lang="fa-I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چراغ راه تو هستی یاور من تو هستی</a:t>
            </a:r>
          </a:p>
          <a:p>
            <a:pPr rtl="1"/>
            <a:r>
              <a:rPr lang="fa-I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خالق من تو هستی عشق اولم تو هستی</a:t>
            </a: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پر از محبت هستی معنی بخشش هستی</a:t>
            </a:r>
          </a:p>
          <a:p>
            <a:pPr rtl="1"/>
            <a:r>
              <a:rPr lang="fa-I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خداوندا، قدوسی تو، جلال بر تو، پیروزی تو</a:t>
            </a:r>
          </a:p>
          <a:p>
            <a:pPr rtl="1"/>
            <a:r>
              <a:rPr lang="fa-I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امید من تو هستی پناه من تو هستی</a:t>
            </a:r>
          </a:p>
          <a:p>
            <a:pPr rtl="1"/>
            <a:r>
              <a:rPr lang="fa-I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نان حیات تو هستی خدای زنده هستی</a:t>
            </a:r>
          </a:p>
          <a:p>
            <a:pPr rtl="1"/>
            <a:endParaRPr lang="en-US" sz="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شعر و آهنگ : مصطفى مارک</a:t>
            </a:r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87547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114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104</cp:revision>
  <dcterms:created xsi:type="dcterms:W3CDTF">2011-06-03T04:58:01Z</dcterms:created>
  <dcterms:modified xsi:type="dcterms:W3CDTF">2018-05-27T12:57:59Z</dcterms:modified>
</cp:coreProperties>
</file>