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خدایا سرایم سرود نجات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رهاندی از موت بدادی حیات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 دست تو گشته ظفرها پدید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زخون مسیحا که ما را خرید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لباس عدالت کردی عطا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سلاح تام خود را نزد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ضد شریر جنگ نیکو کنم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تاج حيات را بدست آورم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خدایا سرایم سرود نجات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رهاندی از موت بدادی حیات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 دست تو گشته ظفرها پدید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زخون مسیحا که ما را خرید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197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لباس عدالت کردی عطا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سلاح تام خود را نزد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ضد شریر جنگ نیکو کنم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تاج حيات را بدست آورم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413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خدایا تویی حافظ مومنین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زتیرها و دام شرير در کمین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کلامت به ما درس زیستن دهد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حکمت شویم پر چون روحت دمد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39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خدایا تو چشم دلم باز نما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تشخیص دهم راه راست و خطا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زمکرهای ابلیس شوم با خبر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رهایی دهی تو مرا از خطر</a:t>
            </a: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</a:t>
            </a:r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: ژیلبرت هوسپیان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754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139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105</cp:revision>
  <dcterms:created xsi:type="dcterms:W3CDTF">2011-06-03T04:58:01Z</dcterms:created>
  <dcterms:modified xsi:type="dcterms:W3CDTF">2018-05-27T16:35:37Z</dcterms:modified>
</cp:coreProperties>
</file>