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محبوبم از آن من است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من از آن وی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چهره خود را بنما و آوازت را بشنوان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محبوب مومنان،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منجی آسمانی، تو تنها نور جهانی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تو بی انتهاست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آواز محبوب من است،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قلبم را میکوبد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صدای دلنوازش مرا بنزدش می خواند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محبوبم عیسی از آن من است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از آن محبوبم و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اشتیاق وی بر من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محبوب من برتر زهر محبوبی است اندر این جهان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محبوبم عیسی از آن من است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197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106</cp:revision>
  <dcterms:created xsi:type="dcterms:W3CDTF">2011-06-03T04:58:01Z</dcterms:created>
  <dcterms:modified xsi:type="dcterms:W3CDTF">2018-05-27T16:38:07Z</dcterms:modified>
</cp:coreProperties>
</file>