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52" d="100"/>
          <a:sy n="52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0292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ar-SA" dirty="0" smtClean="0">
                <a:solidFill>
                  <a:schemeClr val="bg1"/>
                </a:solidFill>
                <a:cs typeface="B Titr" pitchFamily="2" charset="-78"/>
              </a:rPr>
              <a:t>چون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تویی ای پدر بر هر کاری قادر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زبانم از حمدت ناتوان و قاصر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مرا قدرت بده ای عیسی مصلوب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تا شریران ک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م در نام تو مغلوب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8006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تویی ملجای من تویی ماوای من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تویی امروز من تویی فردای من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تویی نور جهان تا ابد جاودان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پدری مهربان بهر گمشدگان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768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ar-SA" dirty="0" smtClean="0">
                <a:solidFill>
                  <a:schemeClr val="bg1"/>
                </a:solidFill>
                <a:cs typeface="B Titr" pitchFamily="2" charset="-78"/>
              </a:rPr>
              <a:t>از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ازل بوده ای تا ابد خواهی بود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تنها جلال تو لایق شاهی بود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ar-SA" dirty="0" smtClean="0">
                <a:solidFill>
                  <a:schemeClr val="bg1"/>
                </a:solidFill>
                <a:cs typeface="B Titr" pitchFamily="2" charset="-78"/>
              </a:rPr>
              <a:t>تو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شاهنشاهی وقدرتت بارز است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در زمین و سما حکم تو نافذ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است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آنچنان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که شایسته ی اسم تو هست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زبان از بیان حمد تو عاجز است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816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تویی ملجای من تویی ماوای من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تویی امروز من تویی فردای من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تویی نور جهان تا ابد جاودان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پدری مهربان بهر گمشدگان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623772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9144000" cy="49530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دست ناتوانم را بگیر از کرم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می‌ پرستم تو را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عیسی</a:t>
            </a:r>
            <a:r>
              <a:rPr lang="en-US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‌ای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سرورم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7666686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azita p</cp:lastModifiedBy>
  <cp:revision>14</cp:revision>
  <dcterms:created xsi:type="dcterms:W3CDTF">2011-05-11T04:49:46Z</dcterms:created>
  <dcterms:modified xsi:type="dcterms:W3CDTF">2018-11-08T11:30:39Z</dcterms:modified>
</cp:coreProperties>
</file>