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نور و نجاتم است پس از که ترسان باشم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حافظ جانم است پس از که هراسان شوم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آزادم من آزادم آزادم در نام خداوندم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من آزادم من آزادم آزادم از لعنت ترس و اسارت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107</cp:revision>
  <dcterms:created xsi:type="dcterms:W3CDTF">2011-06-03T04:58:01Z</dcterms:created>
  <dcterms:modified xsi:type="dcterms:W3CDTF">2018-05-27T16:39:16Z</dcterms:modified>
</cp:coreProperties>
</file>