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 ما با جسم و خون نیست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نبردی است با نیروهای ظلمت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 ما با انسانها نیست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نبردی است با دشمن ظلمت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با شمشیر روحش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با سپر ایمان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تا فریاد سردهم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بنام عیسی دور شو ای شیطان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شاه شاهان عیسی رب الارباب، عیسی سرور آسمان 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62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 ما با جسم و خون نیست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نبردی است با نیروهای ظلمت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 ما با انسانها نیست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نبردی است با دشمن ظلمت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8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با شمشیر روحش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با سپر ایمان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ایستاده ام تا فریاد سردهم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بنام عیسی دور شو ای شیطان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شاه شاهان عیسی رب الارباب، عیسی سرور آسمان 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079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108</cp:revision>
  <dcterms:created xsi:type="dcterms:W3CDTF">2011-06-03T04:58:01Z</dcterms:created>
  <dcterms:modified xsi:type="dcterms:W3CDTF">2018-05-27T16:41:30Z</dcterms:modified>
</cp:coreProperties>
</file>