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 مسیح می آید مسیح می آید ) 4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شاه شهان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مهر خدا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حیات ما است مسیح می آید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نان حیات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عشق خدا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راه نجات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شبان ما است مسیح می آید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نور جهان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نامش پر جلال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عدل خدا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 خدا است مسیح می آید</a:t>
            </a:r>
          </a:p>
        </p:txBody>
      </p:sp>
    </p:spTree>
    <p:extLst>
      <p:ext uri="{BB962C8B-B14F-4D97-AF65-F5344CB8AC3E}">
        <p14:creationId xmlns:p14="http://schemas.microsoft.com/office/powerpoint/2010/main" val="40162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شفای ما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خدای ما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داور حق است مسیح می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امید ما است مسیح می آید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8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شادی بخوانید مسیح می آید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شراره بيدار اختر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126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109</cp:revision>
  <dcterms:created xsi:type="dcterms:W3CDTF">2011-06-03T04:58:01Z</dcterms:created>
  <dcterms:modified xsi:type="dcterms:W3CDTF">2018-05-27T16:44:17Z</dcterms:modified>
</cp:coreProperties>
</file>