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(به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روی زانوانم در حضورت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مست آغوشت شدم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پدر)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(خانه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همان خانه است، کوچه همان کوچه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شهر همان شهر است و من مدهوشم)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این چه حسی است این چه روزی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این لطافت از چه روحی است)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هللویاه			هللویاه (4)</a:t>
            </a:r>
          </a:p>
        </p:txBody>
      </p:sp>
    </p:spTree>
    <p:extLst>
      <p:ext uri="{BB962C8B-B14F-4D97-AF65-F5344CB8AC3E}">
        <p14:creationId xmlns:p14="http://schemas.microsoft.com/office/powerpoint/2010/main" val="330411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ستایم، می ستایم، می ستایم، ای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پرستم، می پرستم، می پرستم، ای عیسی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هللویاه			هللویاه (4)</a:t>
            </a:r>
          </a:p>
        </p:txBody>
      </p:sp>
    </p:spTree>
    <p:extLst>
      <p:ext uri="{BB962C8B-B14F-4D97-AF65-F5344CB8AC3E}">
        <p14:creationId xmlns:p14="http://schemas.microsoft.com/office/powerpoint/2010/main" val="385145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ستایم، می ستایم، می ستایم، ای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پرستم، می پرستم، می پرستم، ای عیسی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(به روی زتنوانم در حضورت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مست آغوشت شدم پدر) (4)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هللویاه			هللویاه (4)</a:t>
            </a:r>
          </a:p>
        </p:txBody>
      </p:sp>
    </p:spTree>
    <p:extLst>
      <p:ext uri="{BB962C8B-B14F-4D97-AF65-F5344CB8AC3E}">
        <p14:creationId xmlns:p14="http://schemas.microsoft.com/office/powerpoint/2010/main" val="417603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ستایم، می ستایم، می ستایم، ای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پرستم، می پرستم، می پرستم، ای عیسی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هللویاه			هللویاه (6)</a:t>
            </a:r>
          </a:p>
        </p:txBody>
      </p:sp>
    </p:spTree>
    <p:extLst>
      <p:ext uri="{BB962C8B-B14F-4D97-AF65-F5344CB8AC3E}">
        <p14:creationId xmlns:p14="http://schemas.microsoft.com/office/powerpoint/2010/main" val="79612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7</cp:revision>
  <dcterms:created xsi:type="dcterms:W3CDTF">2006-08-16T00:00:00Z</dcterms:created>
  <dcterms:modified xsi:type="dcterms:W3CDTF">2018-11-09T09:56:34Z</dcterms:modified>
</cp:coreProperties>
</file>