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 ریخته در اردوی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حضور خداوند شاد شده دلهای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هم شاد و خندانیم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هم سرود می خوانیم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محبت عیسی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همدیگر را دوست داریم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محبت محبت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شعار ما فرزندان خداست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چقدر خوب و شیرین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یکدیگر جمع شویم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محبت عیسی خدا را بسراییم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دستها را بر افرازیم در حضور خداوند</a:t>
            </a:r>
          </a:p>
        </p:txBody>
      </p:sp>
    </p:spTree>
    <p:extLst>
      <p:ext uri="{BB962C8B-B14F-4D97-AF65-F5344CB8AC3E}">
        <p14:creationId xmlns:p14="http://schemas.microsoft.com/office/powerpoint/2010/main" val="40162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گوییم با هم یکصدا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دوستت داریم مسیحا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 ریخته در اردوی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يهوه خدای ما می خرامد بین ما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8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او آشکار است به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روی خیمه ی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خوانیم یکصدا جلالت باد مسیحا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رافي شاهوردیان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110</cp:revision>
  <dcterms:created xsi:type="dcterms:W3CDTF">2011-06-03T04:58:01Z</dcterms:created>
  <dcterms:modified xsi:type="dcterms:W3CDTF">2018-05-27T16:48:14Z</dcterms:modified>
</cp:coreProperties>
</file>