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 خداوندم بس عظیم 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و شیرین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 خداوندم بی نظیر و دلنشین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1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محبتش محبتش بخشد امید و حيات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محبتش محبتش دهد نوید نجات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 خداوندم تبدیل کند جانها را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1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بينم محبت خدا بر صلیب جلجتا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 خداوندم چه پر جلال و زیبا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 خداوندم موجد صلح و صفا</a:t>
            </a:r>
          </a:p>
        </p:txBody>
      </p:sp>
    </p:spTree>
    <p:extLst>
      <p:ext uri="{BB962C8B-B14F-4D97-AF65-F5344CB8AC3E}">
        <p14:creationId xmlns:p14="http://schemas.microsoft.com/office/powerpoint/2010/main" val="401624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50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111</cp:revision>
  <dcterms:created xsi:type="dcterms:W3CDTF">2011-06-03T04:58:01Z</dcterms:created>
  <dcterms:modified xsi:type="dcterms:W3CDTF">2018-05-27T16:49:47Z</dcterms:modified>
</cp:coreProperties>
</file>