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پرستمت ای منجی آسمانی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در ذات و در معنا خدایی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تجسم آن هستی بی منتها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خود ابتدا و انتهایی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پرستم تو را ای راحت روح و جان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تمام قلب و فکر و وجودم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نهم در دستان پاک و قدوس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زندگانی و هم بود و نبودم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ستایم تو را ای شاه مصلوب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بخشیدی از مرگم رهایی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 نهم بر کران تخت پر فیض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با خونت بر زخمم شفایی</a:t>
            </a:r>
          </a:p>
        </p:txBody>
      </p:sp>
    </p:spTree>
    <p:extLst>
      <p:ext uri="{BB962C8B-B14F-4D97-AF65-F5344CB8AC3E}">
        <p14:creationId xmlns:p14="http://schemas.microsoft.com/office/powerpoint/2010/main" val="13103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سرایم تو را ای شاه پیروز من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در ذات و در معنا خدایی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 نهم بر کران تخت پر فیض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که خود ابتدا و انتهایی</a:t>
            </a: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25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شعر و آهنگ : کاوه رفیعی</a:t>
            </a:r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3935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120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114</cp:revision>
  <dcterms:created xsi:type="dcterms:W3CDTF">2011-06-03T04:58:01Z</dcterms:created>
  <dcterms:modified xsi:type="dcterms:W3CDTF">2018-05-27T16:55:18Z</dcterms:modified>
</cp:coreProperties>
</file>