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تویی نور و نجاتم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کلامت چراغ راهنمایم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حمدت گویم و تسبیحت خوانم چون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فديه شدی بهر گناهانم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شبان من تو هستی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نورو زندگی من تو هستی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تویی راه و راستی و حیاتم تو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الف و یا هستی خداوندم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منجی من معبود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خونت بخشیدی زندگی ام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مسیح خداوندم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بخشیدی حیات جاودانیم</a:t>
            </a:r>
          </a:p>
        </p:txBody>
      </p:sp>
    </p:spTree>
    <p:extLst>
      <p:ext uri="{BB962C8B-B14F-4D97-AF65-F5344CB8AC3E}">
        <p14:creationId xmlns:p14="http://schemas.microsoft.com/office/powerpoint/2010/main" val="131037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گفتی نزدم آیید گرانباران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 شما را آرامی خواهم داد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بر صلیب فديه شدی بهرم تو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خونت بشستی گناهانم</a:t>
            </a:r>
          </a:p>
        </p:txBody>
      </p:sp>
    </p:spTree>
    <p:extLst>
      <p:ext uri="{BB962C8B-B14F-4D97-AF65-F5344CB8AC3E}">
        <p14:creationId xmlns:p14="http://schemas.microsoft.com/office/powerpoint/2010/main" val="12039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زین پس ما فرزند خدا هستیم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شریک تاج و جلالش هستیم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 داد فرزند یگانه اش تا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فديه شود بهر گناهانم</a:t>
            </a:r>
          </a:p>
        </p:txBody>
      </p:sp>
    </p:spTree>
    <p:extLst>
      <p:ext uri="{BB962C8B-B14F-4D97-AF65-F5344CB8AC3E}">
        <p14:creationId xmlns:p14="http://schemas.microsoft.com/office/powerpoint/2010/main" val="83646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خواهم رویت را ببینم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بازگشتت را در ابرها ببينم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با قلبی پر از روح سرایم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جلال بر تو باد ای خداوند</a:t>
            </a:r>
          </a:p>
          <a:p>
            <a:pPr rtl="1"/>
            <a:endParaRPr lang="fa-IR" sz="25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</a:t>
            </a:r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 آهنگ : ادوين آراکلیان</a:t>
            </a:r>
          </a:p>
        </p:txBody>
      </p:sp>
    </p:spTree>
    <p:extLst>
      <p:ext uri="{BB962C8B-B14F-4D97-AF65-F5344CB8AC3E}">
        <p14:creationId xmlns:p14="http://schemas.microsoft.com/office/powerpoint/2010/main" val="343360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127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115</cp:revision>
  <dcterms:created xsi:type="dcterms:W3CDTF">2011-06-03T04:58:01Z</dcterms:created>
  <dcterms:modified xsi:type="dcterms:W3CDTF">2018-05-27T17:00:13Z</dcterms:modified>
</cp:coreProperties>
</file>