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نگاهم به تو است عیسی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نگاهم به تو است عیسی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نگاهم به تو است عیسی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پشت به جهان کرده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(در پی قدمهای تو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پیروی تو را کنم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مصرانه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در پی تو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پشت به جهان کرده ) (2)</a:t>
            </a:r>
          </a:p>
        </p:txBody>
      </p:sp>
    </p:spTree>
    <p:extLst>
      <p:ext uri="{BB962C8B-B14F-4D97-AF65-F5344CB8AC3E}">
        <p14:creationId xmlns:p14="http://schemas.microsoft.com/office/powerpoint/2010/main" val="108296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فقط تو را دوست می دارم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فقط تو را دوست می دارم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فقط تو را دوست می دارم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پشت به جهان کرده</a:t>
            </a:r>
          </a:p>
        </p:txBody>
      </p:sp>
    </p:spTree>
    <p:extLst>
      <p:ext uri="{BB962C8B-B14F-4D97-AF65-F5344CB8AC3E}">
        <p14:creationId xmlns:p14="http://schemas.microsoft.com/office/powerpoint/2010/main" val="849812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(حضورت را دوست می دارم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و وجود تو را نزدم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همواره دوستت می دارم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پشت به جهان کرده ) (2)</a:t>
            </a:r>
          </a:p>
        </p:txBody>
      </p:sp>
    </p:spTree>
    <p:extLst>
      <p:ext uri="{BB962C8B-B14F-4D97-AF65-F5344CB8AC3E}">
        <p14:creationId xmlns:p14="http://schemas.microsoft.com/office/powerpoint/2010/main" val="360970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فقط تو را خدمت کنم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فقط تو را خدمت کنم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فقط تو را خدمت کنم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پشت به جهان کرده</a:t>
            </a:r>
          </a:p>
        </p:txBody>
      </p:sp>
    </p:spTree>
    <p:extLst>
      <p:ext uri="{BB962C8B-B14F-4D97-AF65-F5344CB8AC3E}">
        <p14:creationId xmlns:p14="http://schemas.microsoft.com/office/powerpoint/2010/main" val="414452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(اراده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را می جویم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خواسته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را عمل کنم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دنیا را رها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کردع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را فقط جویم) (2)</a:t>
            </a:r>
          </a:p>
        </p:txBody>
      </p:sp>
    </p:spTree>
    <p:extLst>
      <p:ext uri="{BB962C8B-B14F-4D97-AF65-F5344CB8AC3E}">
        <p14:creationId xmlns:p14="http://schemas.microsoft.com/office/powerpoint/2010/main" val="254200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دنیا را رها کرده ام</a:t>
            </a:r>
          </a:p>
          <a:p>
            <a:pPr rtl="1">
              <a:lnSpc>
                <a:spcPct val="200000"/>
              </a:lnSpc>
            </a:pPr>
            <a:r>
              <a:rPr lang="fa-IR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 را فقط جویم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166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137</Words>
  <Application>Microsoft Office PowerPoint</Application>
  <PresentationFormat>نمایش روی صفحه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2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63</cp:revision>
  <dcterms:created xsi:type="dcterms:W3CDTF">2011-06-03T04:58:01Z</dcterms:created>
  <dcterms:modified xsi:type="dcterms:W3CDTF">2018-11-16T08:17:29Z</dcterms:modified>
</cp:coreProperties>
</file>