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029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شب بود و سرما و تاریکی زمین خسته ز بار گناه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مجوسیان به دنبال نور نوری که تابد از آسمان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وعده ای بود و بیت لحم مریم خسته ز تهمت ها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در پی مکانی بود که زاده شود مسیحا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همه درها بسته و سرد نه نگاه مشتاق یا گرم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هرگز کسی نمی دانست که پسر خدا در اوست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نوری از آسمان تابان شد بر زمین تشنه بارید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نه درگهواره و نه در کاخ در آخوری پست و تاریک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کودکی زیبا و نورانی زاده شد طبق وعده اش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کلمه جسم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کرد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وعده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بود خدا با ماست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مجوسیان از ایران زمین رسیدند به نور یزدان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هدایا و پرستش دیدند آن مهر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جاودان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فرشتگان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نغمه دادند هللویاه آمد مسیحا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عمانوعیل خدا با ما عمانوعیل خدا با ما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نوری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آسمان تابان شد بر زمین تشنه بارید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نه درگهواره و نه در کاخ در آخوری پست و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تاریک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کودکی زیبا و نورانی زاده شد طبق وعده اش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کلمه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جسم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کرد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وعده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بود خدا با ماست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643541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13</cp:revision>
  <dcterms:created xsi:type="dcterms:W3CDTF">2011-05-11T04:49:46Z</dcterms:created>
  <dcterms:modified xsi:type="dcterms:W3CDTF">2018-11-08T11:27:03Z</dcterms:modified>
</cp:coreProperties>
</file>