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نان حیات هستم نان حیات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من ایمان بیاورید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پیش از تولد ابراهيم من بودم و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قیامت و حیات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قیامت و حیات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به من ایمان بیاورید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جهان هستم </a:t>
            </a:r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نور جهان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هستم به من ایمان بیاورید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راه و راستی هستم راه و راستی هستم به من ایمان بیاورید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</p:txBody>
      </p:sp>
    </p:spTree>
    <p:extLst>
      <p:ext uri="{BB962C8B-B14F-4D97-AF65-F5344CB8AC3E}">
        <p14:creationId xmlns:p14="http://schemas.microsoft.com/office/powerpoint/2010/main" val="13103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118</cp:revision>
  <dcterms:created xsi:type="dcterms:W3CDTF">2011-06-03T04:58:01Z</dcterms:created>
  <dcterms:modified xsi:type="dcterms:W3CDTF">2018-05-27T17:03:16Z</dcterms:modified>
</cp:coreProperties>
</file>