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نزد سفره رحمت آ مهیا با شراب و نان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تو ای گرسنه و تشنه او جانت را سیر کند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بیا به دعوت عیسی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 از دست پر مهرش نوش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7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است آن نان جسم عیسی این است آن خون بره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بيا به دعوت عیسی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از دست پر مهرش نوش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این است آن نان بهر نجات این است آن خون بره</a:t>
            </a: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60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 Farnaz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119</cp:revision>
  <dcterms:created xsi:type="dcterms:W3CDTF">2011-06-03T04:58:01Z</dcterms:created>
  <dcterms:modified xsi:type="dcterms:W3CDTF">2018-05-27T17:19:28Z</dcterms:modified>
</cp:coreProperties>
</file>