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پدر، می پرستم تو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شکرت را گویم، بخاطر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عیسی، میستایم تو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خون تو بخشید، گناهان مرا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خداوند، پریشان حالم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دستم را بگیر، خسته از دورانم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خداوند، بداد من برس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لمس نما، با نسیم پر مهر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مصطفى مارک</a:t>
            </a:r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120</cp:revision>
  <dcterms:created xsi:type="dcterms:W3CDTF">2011-06-03T04:58:01Z</dcterms:created>
  <dcterms:modified xsi:type="dcterms:W3CDTF">2018-05-27T17:20:30Z</dcterms:modified>
</cp:coreProperties>
</file>