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جشن است او را می پرستیم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جشن است او را می پرستیم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جشن است او را می پرستیم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جشن است او را می پرستیم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زنده است		او زنده است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ابد			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اولآباد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زنده است		او زنده است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بیایید با هم		قیام او را جشن گیریم</a:t>
            </a:r>
          </a:p>
        </p:txBody>
      </p:sp>
    </p:spTree>
    <p:extLst>
      <p:ext uri="{BB962C8B-B14F-4D97-AF65-F5344CB8AC3E}">
        <p14:creationId xmlns:p14="http://schemas.microsoft.com/office/powerpoint/2010/main" val="355228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عیسی را با هم پرستیم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عیسی را با هم پرستیم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عیسی را با هم پرستیم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عیسی را با هم پرستیم</a:t>
            </a:r>
          </a:p>
        </p:txBody>
      </p:sp>
    </p:spTree>
    <p:extLst>
      <p:ext uri="{BB962C8B-B14F-4D97-AF65-F5344CB8AC3E}">
        <p14:creationId xmlns:p14="http://schemas.microsoft.com/office/powerpoint/2010/main" val="376669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زنده است		او زنده است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ابد			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اولآباد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زنده است		او زنده است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بیایید با هم		نجات خود را جشن گیریم</a:t>
            </a:r>
          </a:p>
        </p:txBody>
      </p:sp>
    </p:spTree>
    <p:extLst>
      <p:ext uri="{BB962C8B-B14F-4D97-AF65-F5344CB8AC3E}">
        <p14:creationId xmlns:p14="http://schemas.microsoft.com/office/powerpoint/2010/main" val="307802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زنده است		او زنده است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ابد		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اولآباد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زنده است		او زنده است</a:t>
            </a:r>
          </a:p>
        </p:txBody>
      </p:sp>
    </p:spTree>
    <p:extLst>
      <p:ext uri="{BB962C8B-B14F-4D97-AF65-F5344CB8AC3E}">
        <p14:creationId xmlns:p14="http://schemas.microsoft.com/office/powerpoint/2010/main" val="304670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زنده است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زنده است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بیایید با هم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نجات خود را جشن گیریم</a:t>
            </a:r>
          </a:p>
        </p:txBody>
      </p:sp>
    </p:spTree>
    <p:extLst>
      <p:ext uri="{BB962C8B-B14F-4D97-AF65-F5344CB8AC3E}">
        <p14:creationId xmlns:p14="http://schemas.microsoft.com/office/powerpoint/2010/main" val="110813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67</Words>
  <Application>Microsoft Office PowerPoint</Application>
  <PresentationFormat>نمایش روی صفحه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6</vt:i4>
      </vt:variant>
    </vt:vector>
  </HeadingPairs>
  <TitlesOfParts>
    <vt:vector size="10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62</cp:revision>
  <dcterms:created xsi:type="dcterms:W3CDTF">2011-06-03T04:58:01Z</dcterms:created>
  <dcterms:modified xsi:type="dcterms:W3CDTF">2018-11-14T10:21:52Z</dcterms:modified>
</cp:coreProperties>
</file>