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منجيم عيسی ای شاه جلال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ستایمت با تمام جان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اوه هللوياه, اوه هللوياه,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اوه هللوياه, اوه هللوياه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غم و سختی تنگی و جفا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تنها امیدم توئیای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وعده دادهای زود بر میگردی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فرزندانت را نزدت میخوانی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42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122</cp:revision>
  <dcterms:created xsi:type="dcterms:W3CDTF">2011-06-03T04:58:01Z</dcterms:created>
  <dcterms:modified xsi:type="dcterms:W3CDTF">2018-05-27T17:23:43Z</dcterms:modified>
</cp:coreProperties>
</file>