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پسر خدا تو شایسته ای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حمدت سرایم بر زمین و آسمان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ستایمت تنها تو را ای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عجیب و بی همتا ظاهر نمود فیض خود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ستایمت تنها تو را ای عیسی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خداوندم با قوت تو را پرستم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خداوندم با روحت تو را پرستم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خداوند تا ابد با قلبم تو را پرستم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خدودنم با جانم تو را پرستم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25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 تو زانو زنم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 و روحم را تقدیم می نمایم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 تو زانو زنم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سرودی نو بهرت میسرایم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336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88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124</cp:revision>
  <dcterms:created xsi:type="dcterms:W3CDTF">2011-06-03T04:58:01Z</dcterms:created>
  <dcterms:modified xsi:type="dcterms:W3CDTF">2018-05-27T17:26:15Z</dcterms:modified>
</cp:coreProperties>
</file>