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اگه دلت شکسته تنها شدی و خسته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غم تو دلت نشسته تموم راه ها بسته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بغض داری یه دنیا داد میزنی بی صدا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راه رهایی بازه آمده عشقی تازه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پشت در قلب توست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خدای زنده با توست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بشکن این سکوتو خط بزن این هبوطو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رها شو از این قفس صداش بزن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یک نفس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پشت در قلب توست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خدای زنده با توست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شعر: داریوش</a:t>
            </a:r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- </a:t>
            </a: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آهنگ: ژیلبرت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126</cp:revision>
  <dcterms:created xsi:type="dcterms:W3CDTF">2011-06-03T04:58:01Z</dcterms:created>
  <dcterms:modified xsi:type="dcterms:W3CDTF">2018-05-27T17:30:32Z</dcterms:modified>
</cp:coreProperties>
</file>