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قدوس خدا با حضور و آتشت بيا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تقدیس کن تو ما 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قدوس خدا با حضور و آتشت بيا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تبدیل کن تو ما را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شکوه و جلالت ما را بپوشاند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نهرهای آب حیات جاری شود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دلها عدالتت ساکن گردد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باران آخر تا باران آخر آید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اینک در حضورت ایستاده ایم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رویت را می طلبیم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را می جوئیم از دل میخوانیم</a:t>
            </a:r>
          </a:p>
          <a:p>
            <a:pPr rtl="1"/>
            <a:r>
              <a:rPr lang="fa-IR"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جلال بر تو عیسی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625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70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127</cp:revision>
  <dcterms:created xsi:type="dcterms:W3CDTF">2011-06-03T04:58:01Z</dcterms:created>
  <dcterms:modified xsi:type="dcterms:W3CDTF">2018-05-27T17:31:56Z</dcterms:modified>
</cp:coreProperties>
</file>