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5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ED970-A238-49B6-BD30-96CD0BF96043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EBB0A-B42E-4171-99C1-00D3CF743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5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33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روح و جان من مشتاق تو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است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طالب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حضور توام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تحت قدرت روحت ای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پدر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جسمم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را مطیع ات کنم</a:t>
            </a:r>
          </a:p>
        </p:txBody>
      </p:sp>
    </p:spTree>
    <p:extLst>
      <p:ext uri="{BB962C8B-B14F-4D97-AF65-F5344CB8AC3E}">
        <p14:creationId xmlns:p14="http://schemas.microsoft.com/office/powerpoint/2010/main" val="3856246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بشکن این پوسته ی سخت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من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ای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خدا به روح خود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تا شوم آزاد ز قید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جسم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بینمت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عمق وجود</a:t>
            </a:r>
          </a:p>
        </p:txBody>
      </p:sp>
    </p:spTree>
    <p:extLst>
      <p:ext uri="{BB962C8B-B14F-4D97-AF65-F5344CB8AC3E}">
        <p14:creationId xmlns:p14="http://schemas.microsoft.com/office/powerpoint/2010/main" val="4003262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روزه و دعا میشکند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مرا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تا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شوم شبیه عیسی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عطر معرفت و شناخت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تو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بخشد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زندگی را صفا</a:t>
            </a:r>
          </a:p>
        </p:txBody>
      </p:sp>
    </p:spTree>
    <p:extLst>
      <p:ext uri="{BB962C8B-B14F-4D97-AF65-F5344CB8AC3E}">
        <p14:creationId xmlns:p14="http://schemas.microsoft.com/office/powerpoint/2010/main" val="2613443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پیروزی بر جسم خواست روح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توست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اندر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این نبرد درون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فیض عطا نما تا غالب </a:t>
            </a: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شوم</a:t>
            </a:r>
            <a:endParaRPr lang="en-US" dirty="0" smtClean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 smtClean="0">
                <a:solidFill>
                  <a:schemeClr val="bg1"/>
                </a:solidFill>
                <a:cs typeface="B Titr" pitchFamily="2" charset="-78"/>
              </a:rPr>
              <a:t>گردد 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این تن من زبون</a:t>
            </a:r>
          </a:p>
        </p:txBody>
      </p:sp>
    </p:spTree>
    <p:extLst>
      <p:ext uri="{BB962C8B-B14F-4D97-AF65-F5344CB8AC3E}">
        <p14:creationId xmlns:p14="http://schemas.microsoft.com/office/powerpoint/2010/main" val="4057935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80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azita p</cp:lastModifiedBy>
  <cp:revision>6</cp:revision>
  <dcterms:created xsi:type="dcterms:W3CDTF">2006-08-16T00:00:00Z</dcterms:created>
  <dcterms:modified xsi:type="dcterms:W3CDTF">2018-11-08T13:24:00Z</dcterms:modified>
</cp:coreProperties>
</file>