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روح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محبوب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تسلی در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کردی محبت را عیان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روح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محبوب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تسلی در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کردی محبت را عیان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تو برترین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یار منی روی زمین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روحی که دادی شادی 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درد و بند آزادی ام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هستی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شوق من مستی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هستی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شوق من مستی من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58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نیک روح شفا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شکرت کنم در هر دعا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روح آتش افکن شود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جسم من مسکن شود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91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من شود در من شود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غالب بر اهریمن شود</a:t>
            </a:r>
          </a:p>
          <a:p>
            <a:pPr rtl="1"/>
            <a:endParaRPr lang="en-US" sz="5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: سپیده</a:t>
            </a: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آهنگ : ژیلبرت هوسپیان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61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129</cp:revision>
  <dcterms:created xsi:type="dcterms:W3CDTF">2011-06-03T04:58:01Z</dcterms:created>
  <dcterms:modified xsi:type="dcterms:W3CDTF">2018-05-27T18:48:31Z</dcterms:modified>
</cp:coreProperties>
</file>