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خداوندا تو را از خود هم اکنون فرسنگها دور می بینم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چه به تو ایمان دارم اقرار مینمایم سخت است دعا کنم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ندانم چه بگویم با چه آغاز کنم اما با فیض تو قلبم باز کنم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سرایم حمد گویم در دشوارترین اوقات در درد و هم تنگی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سرایم حمد گویم دستها بهرت افرازم چون کلامت راست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7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نقشه هایت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را بهر زندگیم ندانم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اما چون جان دادی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بهرم 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اطمینان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خود را بر تو نهم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3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150</cp:revision>
  <dcterms:created xsi:type="dcterms:W3CDTF">2011-06-03T04:58:01Z</dcterms:created>
  <dcterms:modified xsi:type="dcterms:W3CDTF">2018-05-27T19:24:37Z</dcterms:modified>
</cp:coreProperties>
</file>