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سرشار از عشق تو هستم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انگار در آغوشت هستم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(۲)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تو را می پرستم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وقتی فیض تو میاد به یادم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که روی صلیب رفتی به جایم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آخه از برکت حضور تو میدونه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همین که نام تو عیسی زیر لبامه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میریزه روح پاکت توی خونه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25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48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130</cp:revision>
  <dcterms:created xsi:type="dcterms:W3CDTF">2011-06-03T04:58:01Z</dcterms:created>
  <dcterms:modified xsi:type="dcterms:W3CDTF">2018-05-27T18:49:59Z</dcterms:modified>
</cp:coreProperties>
</file>