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ستایش ستایش ستایش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تنها لایق تو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قدوس قدوس قدوس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پسر خدا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شکوهی پر جلالی شاه شاهان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پر ساز قلبها را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9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با مسحت اراده ات و کلامت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لبریز کن ما را 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(۲)</a:t>
            </a:r>
          </a:p>
          <a:p>
            <a:pPr rtl="1"/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96252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37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132</cp:revision>
  <dcterms:created xsi:type="dcterms:W3CDTF">2011-06-03T04:58:01Z</dcterms:created>
  <dcterms:modified xsi:type="dcterms:W3CDTF">2018-05-27T18:52:44Z</dcterms:modified>
</cp:coreProperties>
</file>