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ستایش حرمت جلال و قوت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آن تخت نشین و بره تا ابدالاباد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بره ی خدا جانش را در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راه نجات مردم قربانی کرد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لایق است که او باشد صاحب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و قوت، حکمت و دولت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لیاقت داری طومار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پدرت بگیری مهرش باز کنی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لیاقت داری آنرا بخوانی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چونکه جات را قربانی کردی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خون خود مردم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هر ملت خریده و آزاد کرده ای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ایشان را مثل هدیه ای زیبا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حضور وی تقدیم کرده ای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ایشان را به سلطنت رساندی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مثل کاهنان خدای ما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2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ستایش می کنیم نام تو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ما، خداوند ما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وروير آوانسیان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14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107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133</cp:revision>
  <dcterms:created xsi:type="dcterms:W3CDTF">2011-06-03T04:58:01Z</dcterms:created>
  <dcterms:modified xsi:type="dcterms:W3CDTF">2018-05-27T18:54:30Z</dcterms:modified>
</cp:coreProperties>
</file>