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 عیسی را او شایسته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 عیسی را او شایسته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 عیسی را او شایسته است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 عیسی را او شایسته است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شکر هللوياه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شکر هللوياه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شکر هللوياه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شکر هللوياه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جا روح خداست آنجا آزادیست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جا روح خداست آنجا خوشبختیست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جا روح خداست آنجا آرامیست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جا روح خداست آنجا شادمانیست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قادر است او حاکم است</a:t>
            </a:r>
            <a:endParaRPr lang="en-US" sz="4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جلال بر نام خداوند</a:t>
            </a: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زیرا خدای قادر ما سلطنت میکند</a:t>
            </a: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قادر است او حاكم است</a:t>
            </a:r>
            <a:endParaRPr lang="en-US" sz="4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جلال بر نام خداوند</a:t>
            </a:r>
          </a:p>
          <a:p>
            <a:pPr rtl="1"/>
            <a:r>
              <a:rPr lang="fa-IR" sz="4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را بسرائید زیرا سلطنت میکند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90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131</cp:revision>
  <dcterms:created xsi:type="dcterms:W3CDTF">2011-06-03T04:58:01Z</dcterms:created>
  <dcterms:modified xsi:type="dcterms:W3CDTF">2018-05-27T18:51:35Z</dcterms:modified>
</cp:coreProperties>
</file>