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52" d="100"/>
          <a:sy n="52" d="100"/>
        </p:scale>
        <p:origin x="-133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4413" y="1295400"/>
            <a:ext cx="9144000" cy="50292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200000"/>
              </a:lnSpc>
            </a:pPr>
            <a:r>
              <a:rPr lang="ar-SA" dirty="0" smtClean="0">
                <a:solidFill>
                  <a:schemeClr val="bg1"/>
                </a:solidFill>
                <a:cs typeface="B Titr" pitchFamily="2" charset="-78"/>
              </a:rPr>
              <a:t>شادان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هستیم در عیسی بشکسته آن زنجیرها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>
              <a:lnSpc>
                <a:spcPct val="200000"/>
              </a:lnSpc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زنجیرهای درد و لعنت و گناه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>
              <a:lnSpc>
                <a:spcPct val="200000"/>
              </a:lnSpc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محبت او در ماست آزادی از آن ماست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>
              <a:lnSpc>
                <a:spcPct val="200000"/>
              </a:lnSpc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گر بمانیم در اتحاد با عیسی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>
              <a:lnSpc>
                <a:spcPct val="200000"/>
              </a:lnSpc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816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dirty="0">
                <a:solidFill>
                  <a:schemeClr val="bg1"/>
                </a:solidFill>
                <a:cs typeface="B Titr" pitchFamily="2" charset="-78"/>
              </a:rPr>
              <a:t> </a:t>
            </a:r>
            <a:r>
              <a:rPr lang="ar-SA" dirty="0" smtClean="0">
                <a:solidFill>
                  <a:schemeClr val="bg1"/>
                </a:solidFill>
                <a:cs typeface="B Titr" pitchFamily="2" charset="-78"/>
              </a:rPr>
              <a:t>عشق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تو بی نظیر است نام تو چه عجیب است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ای فروغ </a:t>
            </a:r>
            <a:r>
              <a:rPr lang="en-US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پر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جلال نورت زداید ملال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روح تو هادی ماست شادیت قوت ماست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پرستش از آن توست ای عیسی بهترین دوست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530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هلاک بودم در گناه نجات یافتم در عیسی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طاهر ساخته تمام وجودم را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سرایم با پیروزی سرودهای شادمانی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حمدش گویم نامش را برافرازم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768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dirty="0">
                <a:solidFill>
                  <a:schemeClr val="bg1"/>
                </a:solidFill>
                <a:cs typeface="B Titr" pitchFamily="2" charset="-78"/>
              </a:rPr>
              <a:t> </a:t>
            </a:r>
            <a:r>
              <a:rPr lang="ar-SA" dirty="0" smtClean="0">
                <a:solidFill>
                  <a:schemeClr val="bg1"/>
                </a:solidFill>
                <a:cs typeface="B Titr" pitchFamily="2" charset="-78"/>
              </a:rPr>
              <a:t>عشق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تو بی نظیر است نام تو چه عجیب است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ای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فروغ</a:t>
            </a:r>
            <a:r>
              <a:rPr lang="en-US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پر جلال نورت زداید ملال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روح تو هادی ماست شادیت قوت ماست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پرستش از آن توست ای عیسی بهترین دوست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azita p</cp:lastModifiedBy>
  <cp:revision>13</cp:revision>
  <dcterms:created xsi:type="dcterms:W3CDTF">2011-05-11T04:49:46Z</dcterms:created>
  <dcterms:modified xsi:type="dcterms:W3CDTF">2018-11-08T11:28:25Z</dcterms:modified>
</cp:coreProperties>
</file>