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چون عیسی شاه جلال، با شکوه بی زوال، بازگشت کند به این جهان؛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ایمانداران حقیقی را سوی خود خواند، در آن بهشت جاودان.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شکر و سپاس باد بر نام عیسی! تنها امیدم در این دنیا!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شادانم، حمدش را خوانم، بازگشت منجیم را خواهانم! 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چون عیسی شاه جلال، با شکوه بی زوال، بازگشت کند به این جهان؛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ایمانداران حقیقی را سوی خود خواند، در آن بهشت جاودان.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4993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شکر و سپاس باد بر نام عیسی! تنها امیدم در این دنیا!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شادانم، حمدش را خوانم، بازگشت منجیم را خواهانم! 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949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وقتی خداوند عیسی، مظهر ذات خدا، نازل شود ز آسمان!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همه گنهکاران، از هر نقطه جهان، گردند ترسان و پریشان؟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135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گویند: "ای کوهها، محو کنید ما را؛ شرمنده ایم از روی عیسی! "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وقتی رسد به پایان کار من در این جهان، پرواز کنم سوی عیسی!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339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تاج جلالش بخشد، با شادی مرا گوید: "ای فرزند، نزد من بیا !"</a:t>
            </a:r>
          </a:p>
          <a:p>
            <a:pPr rtl="1"/>
            <a:r>
              <a:rPr lang="fa-IR" sz="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نور رویش، روم بسویش، اشک شوق ریزم بهر فيضش!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138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195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136</cp:revision>
  <dcterms:created xsi:type="dcterms:W3CDTF">2011-06-03T04:58:01Z</dcterms:created>
  <dcterms:modified xsi:type="dcterms:W3CDTF">2018-05-27T19:01:04Z</dcterms:modified>
</cp:coreProperties>
</file>