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شفای توای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قدرتت ای عیسی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مسحت ای روح القدس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در من جاری شود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138</cp:revision>
  <dcterms:created xsi:type="dcterms:W3CDTF">2011-06-03T04:58:01Z</dcterms:created>
  <dcterms:modified xsi:type="dcterms:W3CDTF">2018-05-27T19:04:14Z</dcterms:modified>
</cp:coreProperties>
</file>