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شاه جلال خدوندم رب الارباب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(۲)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 قدیر خالق عالم تو هستی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شایسته حمد و پرستش تویی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 قدير خالق عالم تو هستی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پادشاهی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139</cp:revision>
  <dcterms:created xsi:type="dcterms:W3CDTF">2011-06-03T04:58:01Z</dcterms:created>
  <dcterms:modified xsi:type="dcterms:W3CDTF">2018-05-27T19:04:54Z</dcterms:modified>
</cp:coreProperties>
</file>